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61" r:id="rId2"/>
    <p:sldId id="464" r:id="rId3"/>
    <p:sldId id="463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70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3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2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80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8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74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99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90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87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58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17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9683-0FD4-A54C-90FF-561F17F2043E}" type="datetimeFigureOut">
              <a:rPr lang="de-DE" smtClean="0"/>
              <a:t>30.12.20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6C65-0ECD-C744-AE06-3F97B0136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44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4" descr="01 Basis Wurm.png">
            <a:extLst>
              <a:ext uri="{FF2B5EF4-FFF2-40B4-BE49-F238E27FC236}">
                <a16:creationId xmlns:a16="http://schemas.microsoft.com/office/drawing/2014/main" id="{87417358-7948-4C47-8B73-4EE70B0F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92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Bild 1" descr="05 Selbstregulation.png">
            <a:extLst>
              <a:ext uri="{FF2B5EF4-FFF2-40B4-BE49-F238E27FC236}">
                <a16:creationId xmlns:a16="http://schemas.microsoft.com/office/drawing/2014/main" id="{A101235D-3615-2141-A213-C4A24F5E9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75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Bild 2" descr="04 Selbstkontrolle.png">
            <a:extLst>
              <a:ext uri="{FF2B5EF4-FFF2-40B4-BE49-F238E27FC236}">
                <a16:creationId xmlns:a16="http://schemas.microsoft.com/office/drawing/2014/main" id="{5C642CE1-D324-1248-A319-1470E74E6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19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Maja Storch Drive-Benutzer</dc:creator>
  <cp:lastModifiedBy>maja.storch@ismz.ch</cp:lastModifiedBy>
  <cp:revision>3</cp:revision>
  <dcterms:created xsi:type="dcterms:W3CDTF">2014-01-27T16:15:59Z</dcterms:created>
  <dcterms:modified xsi:type="dcterms:W3CDTF">2020-12-30T13:19:56Z</dcterms:modified>
</cp:coreProperties>
</file>